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603" r:id="rId2"/>
    <p:sldId id="408" r:id="rId3"/>
    <p:sldId id="606" r:id="rId4"/>
    <p:sldId id="611" r:id="rId5"/>
    <p:sldId id="605" r:id="rId6"/>
  </p:sldIdLst>
  <p:sldSz cx="12192000" cy="6858000"/>
  <p:notesSz cx="6797675" cy="987266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DEC7"/>
    <a:srgbClr val="B0B0B0"/>
    <a:srgbClr val="A3A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8" autoAdjust="0"/>
  </p:normalViewPr>
  <p:slideViewPr>
    <p:cSldViewPr showGuides="1">
      <p:cViewPr varScale="1">
        <p:scale>
          <a:sx n="91" d="100"/>
          <a:sy n="91" d="100"/>
        </p:scale>
        <p:origin x="225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444"/>
    </p:cViewPr>
  </p:sorterViewPr>
  <p:notesViewPr>
    <p:cSldViewPr>
      <p:cViewPr varScale="1">
        <p:scale>
          <a:sx n="79" d="100"/>
          <a:sy n="79" d="100"/>
        </p:scale>
        <p:origin x="594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ta Fuchs Jørgensen" userId="5fc9c76a-cf82-406a-9ce9-ca65db40d338" providerId="ADAL" clId="{F36816EE-9FF8-473B-8929-6A7C08BA7679}"/>
    <pc:docChg chg="modSld">
      <pc:chgData name="Anita Fuchs Jørgensen" userId="5fc9c76a-cf82-406a-9ce9-ca65db40d338" providerId="ADAL" clId="{F36816EE-9FF8-473B-8929-6A7C08BA7679}" dt="2024-06-10T11:59:24.651" v="6" actId="6549"/>
      <pc:docMkLst>
        <pc:docMk/>
      </pc:docMkLst>
      <pc:sldChg chg="modSp mod">
        <pc:chgData name="Anita Fuchs Jørgensen" userId="5fc9c76a-cf82-406a-9ce9-ca65db40d338" providerId="ADAL" clId="{F36816EE-9FF8-473B-8929-6A7C08BA7679}" dt="2024-06-10T11:59:24.651" v="6" actId="6549"/>
        <pc:sldMkLst>
          <pc:docMk/>
          <pc:sldMk cId="474857421" sldId="605"/>
        </pc:sldMkLst>
        <pc:spChg chg="mod">
          <ac:chgData name="Anita Fuchs Jørgensen" userId="5fc9c76a-cf82-406a-9ce9-ca65db40d338" providerId="ADAL" clId="{F36816EE-9FF8-473B-8929-6A7C08BA7679}" dt="2024-06-10T11:59:24.651" v="6" actId="6549"/>
          <ac:spMkLst>
            <pc:docMk/>
            <pc:sldMk cId="474857421" sldId="605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397" cy="493790"/>
          </a:xfrm>
          <a:prstGeom prst="rect">
            <a:avLst/>
          </a:prstGeom>
        </p:spPr>
        <p:txBody>
          <a:bodyPr vert="horz" lIns="90388" tIns="45194" rIns="90388" bIns="45194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706" y="1"/>
            <a:ext cx="2945397" cy="493790"/>
          </a:xfrm>
          <a:prstGeom prst="rect">
            <a:avLst/>
          </a:prstGeom>
        </p:spPr>
        <p:txBody>
          <a:bodyPr vert="horz" lIns="90388" tIns="45194" rIns="90388" bIns="45194" rtlCol="0"/>
          <a:lstStyle>
            <a:lvl1pPr algn="r">
              <a:defRPr sz="1200"/>
            </a:lvl1pPr>
          </a:lstStyle>
          <a:p>
            <a:fld id="{AEFD6791-EF90-4B4A-8DF7-329639088EF1}" type="datetimeFigureOut">
              <a:rPr lang="da-DK" smtClean="0"/>
              <a:pPr/>
              <a:t>10-06-2024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7306"/>
            <a:ext cx="2945397" cy="493790"/>
          </a:xfrm>
          <a:prstGeom prst="rect">
            <a:avLst/>
          </a:prstGeom>
        </p:spPr>
        <p:txBody>
          <a:bodyPr vert="horz" lIns="90388" tIns="45194" rIns="90388" bIns="45194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0706" y="9377306"/>
            <a:ext cx="2945397" cy="493790"/>
          </a:xfrm>
          <a:prstGeom prst="rect">
            <a:avLst/>
          </a:prstGeom>
        </p:spPr>
        <p:txBody>
          <a:bodyPr vert="horz" lIns="90388" tIns="45194" rIns="90388" bIns="45194" rtlCol="0" anchor="b"/>
          <a:lstStyle>
            <a:lvl1pPr algn="r">
              <a:defRPr sz="1200"/>
            </a:lvl1pPr>
          </a:lstStyle>
          <a:p>
            <a:fld id="{E4688F0F-05EA-466C-A577-0D1391CC0442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5678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5251" tIns="47626" rIns="95251" bIns="47626" rtlCol="0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5251" tIns="47626" rIns="95251" bIns="47626" rtlCol="0"/>
          <a:lstStyle>
            <a:lvl1pPr algn="r">
              <a:defRPr sz="1300"/>
            </a:lvl1pPr>
          </a:lstStyle>
          <a:p>
            <a:fld id="{DFDD6FB9-523E-404D-90C3-794544B1FBC4}" type="datetimeFigureOut">
              <a:rPr lang="da-DK" smtClean="0"/>
              <a:pPr/>
              <a:t>10-06-2024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1" tIns="47626" rIns="95251" bIns="47626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9"/>
          </a:xfrm>
          <a:prstGeom prst="rect">
            <a:avLst/>
          </a:prstGeom>
        </p:spPr>
        <p:txBody>
          <a:bodyPr vert="horz" lIns="95251" tIns="47626" rIns="95251" bIns="47626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3633"/>
          </a:xfrm>
          <a:prstGeom prst="rect">
            <a:avLst/>
          </a:prstGeom>
        </p:spPr>
        <p:txBody>
          <a:bodyPr vert="horz" lIns="95251" tIns="47626" rIns="95251" bIns="47626" rtlCol="0" anchor="b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3633"/>
          </a:xfrm>
          <a:prstGeom prst="rect">
            <a:avLst/>
          </a:prstGeom>
        </p:spPr>
        <p:txBody>
          <a:bodyPr vert="horz" lIns="95251" tIns="47626" rIns="95251" bIns="47626" rtlCol="0" anchor="b"/>
          <a:lstStyle>
            <a:lvl1pPr algn="r">
              <a:defRPr sz="1300"/>
            </a:lvl1pPr>
          </a:lstStyle>
          <a:p>
            <a:fld id="{94649CC8-24F0-4CD7-8220-55F0D1975AF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3657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20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49CC8-24F0-4CD7-8220-55F0D1975AFA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7386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20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49CC8-24F0-4CD7-8220-55F0D1975AFA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4328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B1227-4636-7E54-D583-6376D262C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>
            <a:extLst>
              <a:ext uri="{FF2B5EF4-FFF2-40B4-BE49-F238E27FC236}">
                <a16:creationId xmlns:a16="http://schemas.microsoft.com/office/drawing/2014/main" id="{07773646-3C45-0BC2-E614-C2125D56A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2050"/>
          </a:xfrm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A22F308C-CFE5-4BF3-6BA8-8A090FE23B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>
            <a:extLst>
              <a:ext uri="{FF2B5EF4-FFF2-40B4-BE49-F238E27FC236}">
                <a16:creationId xmlns:a16="http://schemas.microsoft.com/office/drawing/2014/main" id="{F60AD80C-ABE8-A9B4-A4CA-F552915173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49CC8-24F0-4CD7-8220-55F0D1975AFA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9047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20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49CC8-24F0-4CD7-8220-55F0D1975AFA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698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Repræsentantskabsmøde </a:t>
            </a:r>
            <a:br>
              <a:rPr lang="da-DK" dirty="0"/>
            </a:br>
            <a:r>
              <a:rPr lang="da-DK" dirty="0"/>
              <a:t>22. april 2015</a:t>
            </a:r>
          </a:p>
        </p:txBody>
      </p:sp>
    </p:spTree>
    <p:extLst>
      <p:ext uri="{BB962C8B-B14F-4D97-AF65-F5344CB8AC3E}">
        <p14:creationId xmlns:p14="http://schemas.microsoft.com/office/powerpoint/2010/main" val="2722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1">
                <a:alpha val="86000"/>
                <a:lumMod val="66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Repræsentantskabsmøde </a:t>
            </a:r>
            <a:br>
              <a:rPr lang="da-DK" dirty="0"/>
            </a:br>
            <a:r>
              <a:rPr lang="da-DK" dirty="0"/>
              <a:t>22. april 2015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da-DK" dirty="0"/>
          </a:p>
          <a:p>
            <a:pPr lvl="0"/>
            <a:r>
              <a:rPr lang="da-DK" dirty="0"/>
              <a:t>Velkommen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94467" y="6381329"/>
            <a:ext cx="1432823" cy="336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677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>
            <a:extLst>
              <a:ext uri="{FF2B5EF4-FFF2-40B4-BE49-F238E27FC236}">
                <a16:creationId xmlns:a16="http://schemas.microsoft.com/office/drawing/2014/main" id="{CF3AD6D5-DA23-45EF-B1F8-2130D59EF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3248735"/>
            <a:ext cx="1152128" cy="360530"/>
          </a:xfrm>
          <a:prstGeom prst="rect">
            <a:avLst/>
          </a:prstGeom>
        </p:spPr>
      </p:pic>
      <p:pic>
        <p:nvPicPr>
          <p:cNvPr id="4" name="Billede 3" descr="Et billede, der indeholder tekst, tavle, håndskrift, smil&#10;&#10;Automatisk genereret beskrivelse">
            <a:extLst>
              <a:ext uri="{FF2B5EF4-FFF2-40B4-BE49-F238E27FC236}">
                <a16:creationId xmlns:a16="http://schemas.microsoft.com/office/drawing/2014/main" id="{CFD7D1B0-959F-C9F0-C287-3C8956CEA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28" y="332552"/>
            <a:ext cx="10297144" cy="583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70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4542179" y="3805806"/>
            <a:ext cx="338437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da-DK"/>
            </a:defPPr>
            <a:lvl1pPr algn="ctr">
              <a:defRPr sz="2800" b="1"/>
            </a:lvl1pPr>
          </a:lstStyle>
          <a:p>
            <a:r>
              <a:rPr lang="da-DK" dirty="0"/>
              <a:t>Direktør</a:t>
            </a:r>
          </a:p>
        </p:txBody>
      </p:sp>
      <p:sp>
        <p:nvSpPr>
          <p:cNvPr id="4" name="Tekstboks 1">
            <a:extLst>
              <a:ext uri="{FF2B5EF4-FFF2-40B4-BE49-F238E27FC236}">
                <a16:creationId xmlns:a16="http://schemas.microsoft.com/office/drawing/2014/main" id="{0C4EDAAF-7889-4734-A64D-E8F03850B6DF}"/>
              </a:ext>
            </a:extLst>
          </p:cNvPr>
          <p:cNvSpPr txBox="1"/>
          <p:nvPr/>
        </p:nvSpPr>
        <p:spPr>
          <a:xfrm>
            <a:off x="4511824" y="1869186"/>
            <a:ext cx="338437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da-DK"/>
            </a:defPPr>
            <a:lvl1pPr algn="ctr">
              <a:defRPr sz="2800" b="1"/>
            </a:lvl1pPr>
          </a:lstStyle>
          <a:p>
            <a:r>
              <a:rPr lang="da-DK" dirty="0"/>
              <a:t>Repræsentantskab</a:t>
            </a:r>
          </a:p>
        </p:txBody>
      </p:sp>
      <p:sp>
        <p:nvSpPr>
          <p:cNvPr id="5" name="Tekstboks 1">
            <a:extLst>
              <a:ext uri="{FF2B5EF4-FFF2-40B4-BE49-F238E27FC236}">
                <a16:creationId xmlns:a16="http://schemas.microsoft.com/office/drawing/2014/main" id="{22DFCECC-45C6-4F46-B28F-A45BF7FDF3C2}"/>
              </a:ext>
            </a:extLst>
          </p:cNvPr>
          <p:cNvSpPr txBox="1"/>
          <p:nvPr/>
        </p:nvSpPr>
        <p:spPr>
          <a:xfrm>
            <a:off x="4511824" y="2833962"/>
            <a:ext cx="338437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Bestyrelse</a:t>
            </a:r>
            <a:r>
              <a:rPr lang="da-DK" sz="2800" dirty="0"/>
              <a:t>/</a:t>
            </a:r>
            <a:r>
              <a:rPr lang="da-DK" sz="2800" b="1" dirty="0"/>
              <a:t>(FU)</a:t>
            </a:r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kstboks 1">
            <a:extLst>
              <a:ext uri="{FF2B5EF4-FFF2-40B4-BE49-F238E27FC236}">
                <a16:creationId xmlns:a16="http://schemas.microsoft.com/office/drawing/2014/main" id="{6893ABF8-D615-4150-8784-B3D8BB22BC21}"/>
              </a:ext>
            </a:extLst>
          </p:cNvPr>
          <p:cNvSpPr txBox="1"/>
          <p:nvPr/>
        </p:nvSpPr>
        <p:spPr>
          <a:xfrm>
            <a:off x="4511824" y="904410"/>
            <a:ext cx="338437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a-DK" sz="2800" b="1" dirty="0"/>
          </a:p>
        </p:txBody>
      </p:sp>
      <p:cxnSp>
        <p:nvCxnSpPr>
          <p:cNvPr id="15" name="Lige forbindelse 14">
            <a:extLst>
              <a:ext uri="{FF2B5EF4-FFF2-40B4-BE49-F238E27FC236}">
                <a16:creationId xmlns:a16="http://schemas.microsoft.com/office/drawing/2014/main" id="{BDDA2EB2-E7E1-4130-A708-A93B037EC0DF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6204012" y="2392406"/>
            <a:ext cx="0" cy="441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forbindelse 15">
            <a:extLst>
              <a:ext uri="{FF2B5EF4-FFF2-40B4-BE49-F238E27FC236}">
                <a16:creationId xmlns:a16="http://schemas.microsoft.com/office/drawing/2014/main" id="{58181705-E171-4AAC-98A9-FCC68FFD37D9}"/>
              </a:ext>
            </a:extLst>
          </p:cNvPr>
          <p:cNvCxnSpPr>
            <a:cxnSpLocks/>
          </p:cNvCxnSpPr>
          <p:nvPr/>
        </p:nvCxnSpPr>
        <p:spPr>
          <a:xfrm>
            <a:off x="6215042" y="1427630"/>
            <a:ext cx="0" cy="441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8039C840-4A65-46D1-A7CE-9F9E1985F979}"/>
              </a:ext>
            </a:extLst>
          </p:cNvPr>
          <p:cNvCxnSpPr>
            <a:cxnSpLocks/>
          </p:cNvCxnSpPr>
          <p:nvPr/>
        </p:nvCxnSpPr>
        <p:spPr>
          <a:xfrm>
            <a:off x="6204012" y="3357182"/>
            <a:ext cx="0" cy="441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lede 5" descr="Et billede, der indeholder Font/skrifttype, Grafik, logo, tekst">
            <a:extLst>
              <a:ext uri="{FF2B5EF4-FFF2-40B4-BE49-F238E27FC236}">
                <a16:creationId xmlns:a16="http://schemas.microsoft.com/office/drawing/2014/main" id="{26B56EFE-10F3-08B5-B743-148A71E26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918546"/>
            <a:ext cx="1616290" cy="49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907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boks 1">
            <a:extLst>
              <a:ext uri="{FF2B5EF4-FFF2-40B4-BE49-F238E27FC236}">
                <a16:creationId xmlns:a16="http://schemas.microsoft.com/office/drawing/2014/main" id="{0C4EDAAF-7889-4734-A64D-E8F03850B6DF}"/>
              </a:ext>
            </a:extLst>
          </p:cNvPr>
          <p:cNvSpPr txBox="1"/>
          <p:nvPr/>
        </p:nvSpPr>
        <p:spPr>
          <a:xfrm>
            <a:off x="3273764" y="3472984"/>
            <a:ext cx="291980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da-DK"/>
            </a:defPPr>
            <a:lvl1pPr algn="ctr">
              <a:defRPr sz="2800" b="1"/>
            </a:lvl1pPr>
          </a:lstStyle>
          <a:p>
            <a:pPr fontAlgn="ctr"/>
            <a:r>
              <a:rPr lang="da-DK" dirty="0"/>
              <a:t>Projekt og IT-Chef</a:t>
            </a:r>
            <a:endParaRPr lang="da-DK" b="0" dirty="0"/>
          </a:p>
        </p:txBody>
      </p:sp>
      <p:sp>
        <p:nvSpPr>
          <p:cNvPr id="5" name="Tekstboks 1">
            <a:extLst>
              <a:ext uri="{FF2B5EF4-FFF2-40B4-BE49-F238E27FC236}">
                <a16:creationId xmlns:a16="http://schemas.microsoft.com/office/drawing/2014/main" id="{22DFCECC-45C6-4F46-B28F-A45BF7FDF3C2}"/>
              </a:ext>
            </a:extLst>
          </p:cNvPr>
          <p:cNvSpPr txBox="1"/>
          <p:nvPr/>
        </p:nvSpPr>
        <p:spPr>
          <a:xfrm>
            <a:off x="3215680" y="4509119"/>
            <a:ext cx="244827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Support</a:t>
            </a:r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kstboks 1">
            <a:extLst>
              <a:ext uri="{FF2B5EF4-FFF2-40B4-BE49-F238E27FC236}">
                <a16:creationId xmlns:a16="http://schemas.microsoft.com/office/drawing/2014/main" id="{3B6C3C24-90D2-464E-93F7-7C74430A8700}"/>
              </a:ext>
            </a:extLst>
          </p:cNvPr>
          <p:cNvSpPr txBox="1"/>
          <p:nvPr/>
        </p:nvSpPr>
        <p:spPr>
          <a:xfrm>
            <a:off x="4558834" y="456240"/>
            <a:ext cx="305163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Direktør</a:t>
            </a:r>
            <a:endParaRPr lang="da-DK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kstboks 1">
            <a:extLst>
              <a:ext uri="{FF2B5EF4-FFF2-40B4-BE49-F238E27FC236}">
                <a16:creationId xmlns:a16="http://schemas.microsoft.com/office/drawing/2014/main" id="{241C17D0-5B2E-49DB-8490-6AB7D9392A42}"/>
              </a:ext>
            </a:extLst>
          </p:cNvPr>
          <p:cNvSpPr txBox="1"/>
          <p:nvPr/>
        </p:nvSpPr>
        <p:spPr>
          <a:xfrm>
            <a:off x="335363" y="2213090"/>
            <a:ext cx="2880317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Medlemsservice</a:t>
            </a:r>
          </a:p>
          <a:p>
            <a:pPr algn="ctr"/>
            <a:r>
              <a:rPr lang="da-DK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Økonomiservice</a:t>
            </a:r>
          </a:p>
          <a:p>
            <a:pPr algn="ctr"/>
            <a:r>
              <a:rPr lang="da-DK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Administrativ</a:t>
            </a: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73532254-FF4B-43CB-BE8A-6F8E29E2B88D}"/>
              </a:ext>
            </a:extLst>
          </p:cNvPr>
          <p:cNvCxnSpPr>
            <a:cxnSpLocks/>
          </p:cNvCxnSpPr>
          <p:nvPr/>
        </p:nvCxnSpPr>
        <p:spPr>
          <a:xfrm>
            <a:off x="6084368" y="979460"/>
            <a:ext cx="16259" cy="1740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D9F01D70-067E-4880-9550-A2E2D328A53E}"/>
              </a:ext>
            </a:extLst>
          </p:cNvPr>
          <p:cNvCxnSpPr>
            <a:cxnSpLocks/>
            <a:endCxn id="4" idx="0"/>
          </p:cNvCxnSpPr>
          <p:nvPr/>
        </p:nvCxnSpPr>
        <p:spPr>
          <a:xfrm flipH="1">
            <a:off x="4733667" y="2720185"/>
            <a:ext cx="1373967" cy="752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forbindelse 22">
            <a:extLst>
              <a:ext uri="{FF2B5EF4-FFF2-40B4-BE49-F238E27FC236}">
                <a16:creationId xmlns:a16="http://schemas.microsoft.com/office/drawing/2014/main" id="{A97AC248-B5FF-4994-B8C9-E889230A2D8D}"/>
              </a:ext>
            </a:extLst>
          </p:cNvPr>
          <p:cNvCxnSpPr>
            <a:cxnSpLocks/>
          </p:cNvCxnSpPr>
          <p:nvPr/>
        </p:nvCxnSpPr>
        <p:spPr>
          <a:xfrm>
            <a:off x="1703512" y="1944036"/>
            <a:ext cx="0" cy="2608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boks 1">
            <a:extLst>
              <a:ext uri="{FF2B5EF4-FFF2-40B4-BE49-F238E27FC236}">
                <a16:creationId xmlns:a16="http://schemas.microsoft.com/office/drawing/2014/main" id="{CB62B9BD-674B-440A-B6DA-7CCEC3A47E99}"/>
              </a:ext>
            </a:extLst>
          </p:cNvPr>
          <p:cNvSpPr txBox="1"/>
          <p:nvPr/>
        </p:nvSpPr>
        <p:spPr>
          <a:xfrm>
            <a:off x="6950544" y="1420816"/>
            <a:ext cx="305163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 PA</a:t>
            </a:r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D0C3262A-68B1-40ED-B97B-99790B0867A8}"/>
              </a:ext>
            </a:extLst>
          </p:cNvPr>
          <p:cNvCxnSpPr>
            <a:cxnSpLocks/>
          </p:cNvCxnSpPr>
          <p:nvPr/>
        </p:nvCxnSpPr>
        <p:spPr>
          <a:xfrm flipV="1">
            <a:off x="6096000" y="1689406"/>
            <a:ext cx="84625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boks 1">
            <a:extLst>
              <a:ext uri="{FF2B5EF4-FFF2-40B4-BE49-F238E27FC236}">
                <a16:creationId xmlns:a16="http://schemas.microsoft.com/office/drawing/2014/main" id="{AD73C7E0-4D33-F58E-3DD8-DD7D0EBC7C35}"/>
              </a:ext>
            </a:extLst>
          </p:cNvPr>
          <p:cNvSpPr txBox="1"/>
          <p:nvPr/>
        </p:nvSpPr>
        <p:spPr>
          <a:xfrm>
            <a:off x="6284356" y="4149080"/>
            <a:ext cx="276882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da-DK"/>
            </a:defPPr>
            <a:lvl1pPr algn="ctr">
              <a:defRPr sz="2800"/>
            </a:lvl1pPr>
          </a:lstStyle>
          <a:p>
            <a:r>
              <a:rPr lang="da-DK" b="1" dirty="0"/>
              <a:t>System</a:t>
            </a:r>
            <a:r>
              <a:rPr lang="da-DK" dirty="0"/>
              <a:t> </a:t>
            </a:r>
            <a:r>
              <a:rPr lang="da-DK" b="1" dirty="0"/>
              <a:t>Arkitekt</a:t>
            </a:r>
          </a:p>
        </p:txBody>
      </p:sp>
      <p:cxnSp>
        <p:nvCxnSpPr>
          <p:cNvPr id="28" name="Lige forbindelse 27">
            <a:extLst>
              <a:ext uri="{FF2B5EF4-FFF2-40B4-BE49-F238E27FC236}">
                <a16:creationId xmlns:a16="http://schemas.microsoft.com/office/drawing/2014/main" id="{981A1E91-8D22-1221-F295-D9C839553B96}"/>
              </a:ext>
            </a:extLst>
          </p:cNvPr>
          <p:cNvCxnSpPr>
            <a:cxnSpLocks/>
          </p:cNvCxnSpPr>
          <p:nvPr/>
        </p:nvCxnSpPr>
        <p:spPr>
          <a:xfrm>
            <a:off x="6107634" y="2720185"/>
            <a:ext cx="4452862" cy="752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boks 1">
            <a:extLst>
              <a:ext uri="{FF2B5EF4-FFF2-40B4-BE49-F238E27FC236}">
                <a16:creationId xmlns:a16="http://schemas.microsoft.com/office/drawing/2014/main" id="{89E58683-066A-78FC-299A-E15A89271277}"/>
              </a:ext>
            </a:extLst>
          </p:cNvPr>
          <p:cNvSpPr txBox="1"/>
          <p:nvPr/>
        </p:nvSpPr>
        <p:spPr>
          <a:xfrm>
            <a:off x="335364" y="1426736"/>
            <a:ext cx="28803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Økonomiansvarlig</a:t>
            </a:r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Lige forbindelse 25">
            <a:extLst>
              <a:ext uri="{FF2B5EF4-FFF2-40B4-BE49-F238E27FC236}">
                <a16:creationId xmlns:a16="http://schemas.microsoft.com/office/drawing/2014/main" id="{2FB3DD63-2971-5764-2847-DF70E08BDA60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3215680" y="1688346"/>
            <a:ext cx="28689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boks 1">
            <a:extLst>
              <a:ext uri="{FF2B5EF4-FFF2-40B4-BE49-F238E27FC236}">
                <a16:creationId xmlns:a16="http://schemas.microsoft.com/office/drawing/2014/main" id="{A38D0B0E-3F53-979A-47D4-025664C7A870}"/>
              </a:ext>
            </a:extLst>
          </p:cNvPr>
          <p:cNvSpPr txBox="1"/>
          <p:nvPr/>
        </p:nvSpPr>
        <p:spPr>
          <a:xfrm>
            <a:off x="9192351" y="3472984"/>
            <a:ext cx="280830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da-DK"/>
            </a:defPPr>
            <a:lvl1pPr algn="ctr">
              <a:defRPr sz="2800"/>
            </a:lvl1pPr>
          </a:lstStyle>
          <a:p>
            <a:r>
              <a:rPr lang="da-DK" b="1" dirty="0"/>
              <a:t>Drift Chef</a:t>
            </a:r>
          </a:p>
        </p:txBody>
      </p:sp>
      <p:cxnSp>
        <p:nvCxnSpPr>
          <p:cNvPr id="30" name="Lige forbindelse 29">
            <a:extLst>
              <a:ext uri="{FF2B5EF4-FFF2-40B4-BE49-F238E27FC236}">
                <a16:creationId xmlns:a16="http://schemas.microsoft.com/office/drawing/2014/main" id="{71184BF3-EF73-297C-C64A-28C82A18372F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4439816" y="3996204"/>
            <a:ext cx="0" cy="5129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86628498-0C9E-8EF1-5DC4-4AAA0EF1974E}"/>
              </a:ext>
            </a:extLst>
          </p:cNvPr>
          <p:cNvCxnSpPr>
            <a:cxnSpLocks/>
            <a:stCxn id="14" idx="1"/>
            <a:endCxn id="4" idx="2"/>
          </p:cNvCxnSpPr>
          <p:nvPr/>
        </p:nvCxnSpPr>
        <p:spPr>
          <a:xfrm flipH="1" flipV="1">
            <a:off x="4733667" y="3996204"/>
            <a:ext cx="1550689" cy="4144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Lige forbindelse 37">
            <a:extLst>
              <a:ext uri="{FF2B5EF4-FFF2-40B4-BE49-F238E27FC236}">
                <a16:creationId xmlns:a16="http://schemas.microsoft.com/office/drawing/2014/main" id="{E7CCA5D1-2203-E816-6B60-23D768E35982}"/>
              </a:ext>
            </a:extLst>
          </p:cNvPr>
          <p:cNvCxnSpPr>
            <a:cxnSpLocks/>
            <a:stCxn id="20" idx="2"/>
            <a:endCxn id="14" idx="3"/>
          </p:cNvCxnSpPr>
          <p:nvPr/>
        </p:nvCxnSpPr>
        <p:spPr>
          <a:xfrm flipH="1">
            <a:off x="9053179" y="3996204"/>
            <a:ext cx="1543323" cy="4144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kstboks 1">
            <a:extLst>
              <a:ext uri="{FF2B5EF4-FFF2-40B4-BE49-F238E27FC236}">
                <a16:creationId xmlns:a16="http://schemas.microsoft.com/office/drawing/2014/main" id="{916DDEB7-8407-48BF-56B3-BC53CD3A496F}"/>
              </a:ext>
            </a:extLst>
          </p:cNvPr>
          <p:cNvSpPr txBox="1"/>
          <p:nvPr/>
        </p:nvSpPr>
        <p:spPr>
          <a:xfrm>
            <a:off x="6279505" y="5448845"/>
            <a:ext cx="291980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da-DK"/>
            </a:defPPr>
            <a:lvl1pPr algn="ctr">
              <a:defRPr sz="2800"/>
            </a:lvl1pPr>
          </a:lstStyle>
          <a:p>
            <a:r>
              <a:rPr lang="da-DK" b="1" dirty="0"/>
              <a:t>Sys</a:t>
            </a:r>
          </a:p>
        </p:txBody>
      </p:sp>
      <p:cxnSp>
        <p:nvCxnSpPr>
          <p:cNvPr id="52" name="Lige forbindelse 51">
            <a:extLst>
              <a:ext uri="{FF2B5EF4-FFF2-40B4-BE49-F238E27FC236}">
                <a16:creationId xmlns:a16="http://schemas.microsoft.com/office/drawing/2014/main" id="{49A0A992-BF9F-F384-26AD-FE5173274246}"/>
              </a:ext>
            </a:extLst>
          </p:cNvPr>
          <p:cNvCxnSpPr>
            <a:cxnSpLocks/>
            <a:endCxn id="50" idx="0"/>
          </p:cNvCxnSpPr>
          <p:nvPr/>
        </p:nvCxnSpPr>
        <p:spPr>
          <a:xfrm>
            <a:off x="4709996" y="4001356"/>
            <a:ext cx="3029412" cy="14474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Lige forbindelse 54">
            <a:extLst>
              <a:ext uri="{FF2B5EF4-FFF2-40B4-BE49-F238E27FC236}">
                <a16:creationId xmlns:a16="http://schemas.microsoft.com/office/drawing/2014/main" id="{A0EA0450-0892-9A07-9F3C-C255FE98A51D}"/>
              </a:ext>
            </a:extLst>
          </p:cNvPr>
          <p:cNvCxnSpPr>
            <a:cxnSpLocks/>
            <a:stCxn id="20" idx="2"/>
            <a:endCxn id="50" idx="0"/>
          </p:cNvCxnSpPr>
          <p:nvPr/>
        </p:nvCxnSpPr>
        <p:spPr>
          <a:xfrm flipH="1">
            <a:off x="7739408" y="3996204"/>
            <a:ext cx="2857094" cy="1452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517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A6FFE-7005-62A7-78D2-7144D6767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boks 1">
            <a:extLst>
              <a:ext uri="{FF2B5EF4-FFF2-40B4-BE49-F238E27FC236}">
                <a16:creationId xmlns:a16="http://schemas.microsoft.com/office/drawing/2014/main" id="{6BD38733-D6A1-5A29-4A21-FDC5F11BCDBF}"/>
              </a:ext>
            </a:extLst>
          </p:cNvPr>
          <p:cNvSpPr txBox="1"/>
          <p:nvPr/>
        </p:nvSpPr>
        <p:spPr>
          <a:xfrm>
            <a:off x="7976372" y="2248120"/>
            <a:ext cx="346268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da-DK"/>
            </a:defPPr>
            <a:lvl1pPr algn="ctr">
              <a:defRPr sz="2800" b="1"/>
            </a:lvl1pPr>
          </a:lstStyle>
          <a:p>
            <a:pPr fontAlgn="ctr"/>
            <a:r>
              <a:rPr lang="da-DK" dirty="0"/>
              <a:t>Projekt</a:t>
            </a:r>
            <a:r>
              <a:rPr lang="da-DK" b="0" dirty="0"/>
              <a:t> - </a:t>
            </a:r>
            <a:r>
              <a:rPr lang="da-DK" dirty="0"/>
              <a:t>IT Chef</a:t>
            </a:r>
          </a:p>
        </p:txBody>
      </p:sp>
      <p:sp>
        <p:nvSpPr>
          <p:cNvPr id="5" name="Tekstboks 1">
            <a:extLst>
              <a:ext uri="{FF2B5EF4-FFF2-40B4-BE49-F238E27FC236}">
                <a16:creationId xmlns:a16="http://schemas.microsoft.com/office/drawing/2014/main" id="{CB1C6CA5-301D-4F59-4B22-A850C039B21D}"/>
              </a:ext>
            </a:extLst>
          </p:cNvPr>
          <p:cNvSpPr txBox="1"/>
          <p:nvPr/>
        </p:nvSpPr>
        <p:spPr>
          <a:xfrm>
            <a:off x="1257181" y="2239812"/>
            <a:ext cx="305163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Drift Chef</a:t>
            </a:r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kstboks 1">
            <a:extLst>
              <a:ext uri="{FF2B5EF4-FFF2-40B4-BE49-F238E27FC236}">
                <a16:creationId xmlns:a16="http://schemas.microsoft.com/office/drawing/2014/main" id="{73D25797-2DBB-F31F-4F9F-D6D3C69FE22F}"/>
              </a:ext>
            </a:extLst>
          </p:cNvPr>
          <p:cNvSpPr txBox="1"/>
          <p:nvPr/>
        </p:nvSpPr>
        <p:spPr>
          <a:xfrm>
            <a:off x="4558834" y="456240"/>
            <a:ext cx="305163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Direktør</a:t>
            </a:r>
            <a:endParaRPr lang="da-DK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kstboks 1">
            <a:extLst>
              <a:ext uri="{FF2B5EF4-FFF2-40B4-BE49-F238E27FC236}">
                <a16:creationId xmlns:a16="http://schemas.microsoft.com/office/drawing/2014/main" id="{A9DE9A60-4309-840D-39A1-7AEA7C773D72}"/>
              </a:ext>
            </a:extLst>
          </p:cNvPr>
          <p:cNvSpPr txBox="1"/>
          <p:nvPr/>
        </p:nvSpPr>
        <p:spPr>
          <a:xfrm>
            <a:off x="9218933" y="1309401"/>
            <a:ext cx="273823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Support</a:t>
            </a: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B9FC8457-D635-A9D4-CD38-B0457EAA5746}"/>
              </a:ext>
            </a:extLst>
          </p:cNvPr>
          <p:cNvCxnSpPr>
            <a:cxnSpLocks/>
            <a:stCxn id="6" idx="2"/>
            <a:endCxn id="4" idx="0"/>
          </p:cNvCxnSpPr>
          <p:nvPr/>
        </p:nvCxnSpPr>
        <p:spPr>
          <a:xfrm>
            <a:off x="6084650" y="979460"/>
            <a:ext cx="3623064" cy="1268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9A8AEDFF-8D18-8095-B52D-E4F4AD4D722E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2782997" y="2763032"/>
            <a:ext cx="3313003" cy="16744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B4FB8A50-8D4E-4CF5-E0FC-7E0FE28A3B6F}"/>
              </a:ext>
            </a:extLst>
          </p:cNvPr>
          <p:cNvCxnSpPr>
            <a:cxnSpLocks/>
            <a:stCxn id="14" idx="3"/>
            <a:endCxn id="4" idx="2"/>
          </p:cNvCxnSpPr>
          <p:nvPr/>
        </p:nvCxnSpPr>
        <p:spPr>
          <a:xfrm flipV="1">
            <a:off x="7500785" y="2771340"/>
            <a:ext cx="2206929" cy="5804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boks 1">
            <a:extLst>
              <a:ext uri="{FF2B5EF4-FFF2-40B4-BE49-F238E27FC236}">
                <a16:creationId xmlns:a16="http://schemas.microsoft.com/office/drawing/2014/main" id="{2A80C393-3F4D-AD0F-8CE0-4E721E408C9A}"/>
              </a:ext>
            </a:extLst>
          </p:cNvPr>
          <p:cNvSpPr txBox="1"/>
          <p:nvPr/>
        </p:nvSpPr>
        <p:spPr>
          <a:xfrm>
            <a:off x="4838787" y="3183492"/>
            <a:ext cx="266199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da-DK"/>
            </a:defPPr>
            <a:lvl1pPr algn="ctr">
              <a:defRPr sz="2800"/>
            </a:lvl1pPr>
          </a:lstStyle>
          <a:p>
            <a:r>
              <a:rPr lang="da-DK" b="1" dirty="0"/>
              <a:t>System</a:t>
            </a:r>
            <a:r>
              <a:rPr lang="da-DK" dirty="0"/>
              <a:t> </a:t>
            </a:r>
            <a:r>
              <a:rPr lang="da-DK" b="1" dirty="0"/>
              <a:t>Arkitekt</a:t>
            </a:r>
          </a:p>
        </p:txBody>
      </p: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1B9CDD27-FCA6-057B-D91B-705552D29D7B}"/>
              </a:ext>
            </a:extLst>
          </p:cNvPr>
          <p:cNvCxnSpPr>
            <a:cxnSpLocks/>
          </p:cNvCxnSpPr>
          <p:nvPr/>
        </p:nvCxnSpPr>
        <p:spPr>
          <a:xfrm>
            <a:off x="2387253" y="4437458"/>
            <a:ext cx="74094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Lige forbindelse 27">
            <a:extLst>
              <a:ext uri="{FF2B5EF4-FFF2-40B4-BE49-F238E27FC236}">
                <a16:creationId xmlns:a16="http://schemas.microsoft.com/office/drawing/2014/main" id="{4E518F94-F8E2-4354-DD10-5D78F3C7EEC2}"/>
              </a:ext>
            </a:extLst>
          </p:cNvPr>
          <p:cNvCxnSpPr>
            <a:cxnSpLocks/>
          </p:cNvCxnSpPr>
          <p:nvPr/>
        </p:nvCxnSpPr>
        <p:spPr>
          <a:xfrm>
            <a:off x="2351584" y="4461643"/>
            <a:ext cx="0" cy="4648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Lige forbindelse 1">
            <a:extLst>
              <a:ext uri="{FF2B5EF4-FFF2-40B4-BE49-F238E27FC236}">
                <a16:creationId xmlns:a16="http://schemas.microsoft.com/office/drawing/2014/main" id="{72FCBB22-6A85-827A-9EE8-813BC2F9C925}"/>
              </a:ext>
            </a:extLst>
          </p:cNvPr>
          <p:cNvCxnSpPr>
            <a:cxnSpLocks/>
            <a:stCxn id="5" idx="2"/>
            <a:endCxn id="14" idx="1"/>
          </p:cNvCxnSpPr>
          <p:nvPr/>
        </p:nvCxnSpPr>
        <p:spPr>
          <a:xfrm>
            <a:off x="2782997" y="2763032"/>
            <a:ext cx="2055790" cy="588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87EBD7FF-C00A-E6AE-5A6F-82735113F44B}"/>
              </a:ext>
            </a:extLst>
          </p:cNvPr>
          <p:cNvCxnSpPr>
            <a:cxnSpLocks/>
            <a:stCxn id="6" idx="2"/>
            <a:endCxn id="5" idx="0"/>
          </p:cNvCxnSpPr>
          <p:nvPr/>
        </p:nvCxnSpPr>
        <p:spPr>
          <a:xfrm flipH="1">
            <a:off x="2782997" y="979460"/>
            <a:ext cx="3301653" cy="12603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D6495FE5-ABE4-F488-5A99-6BA6A3E199ED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6096000" y="2771340"/>
            <a:ext cx="3611714" cy="1666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Lige forbindelse 39">
            <a:extLst>
              <a:ext uri="{FF2B5EF4-FFF2-40B4-BE49-F238E27FC236}">
                <a16:creationId xmlns:a16="http://schemas.microsoft.com/office/drawing/2014/main" id="{2D71985C-D4E1-8C5F-084E-B52CB9DBDFD0}"/>
              </a:ext>
            </a:extLst>
          </p:cNvPr>
          <p:cNvCxnSpPr>
            <a:cxnSpLocks/>
          </p:cNvCxnSpPr>
          <p:nvPr/>
        </p:nvCxnSpPr>
        <p:spPr>
          <a:xfrm>
            <a:off x="6107995" y="4461643"/>
            <a:ext cx="0" cy="4648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Lige forbindelse 40">
            <a:extLst>
              <a:ext uri="{FF2B5EF4-FFF2-40B4-BE49-F238E27FC236}">
                <a16:creationId xmlns:a16="http://schemas.microsoft.com/office/drawing/2014/main" id="{3EAFC33D-DD5D-4F1D-1754-FE0746E1F5E3}"/>
              </a:ext>
            </a:extLst>
          </p:cNvPr>
          <p:cNvCxnSpPr>
            <a:cxnSpLocks/>
          </p:cNvCxnSpPr>
          <p:nvPr/>
        </p:nvCxnSpPr>
        <p:spPr>
          <a:xfrm>
            <a:off x="9761042" y="4461643"/>
            <a:ext cx="0" cy="4648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Lige forbindelse 41">
            <a:extLst>
              <a:ext uri="{FF2B5EF4-FFF2-40B4-BE49-F238E27FC236}">
                <a16:creationId xmlns:a16="http://schemas.microsoft.com/office/drawing/2014/main" id="{9A780CAA-CEFB-F21B-FC79-FB1337D0AB48}"/>
              </a:ext>
            </a:extLst>
          </p:cNvPr>
          <p:cNvCxnSpPr>
            <a:cxnSpLocks/>
          </p:cNvCxnSpPr>
          <p:nvPr/>
        </p:nvCxnSpPr>
        <p:spPr>
          <a:xfrm>
            <a:off x="7968208" y="4461643"/>
            <a:ext cx="0" cy="4648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Lige forbindelse 42">
            <a:extLst>
              <a:ext uri="{FF2B5EF4-FFF2-40B4-BE49-F238E27FC236}">
                <a16:creationId xmlns:a16="http://schemas.microsoft.com/office/drawing/2014/main" id="{61538F99-4707-798F-EA4A-25CE205638AE}"/>
              </a:ext>
            </a:extLst>
          </p:cNvPr>
          <p:cNvCxnSpPr>
            <a:cxnSpLocks/>
          </p:cNvCxnSpPr>
          <p:nvPr/>
        </p:nvCxnSpPr>
        <p:spPr>
          <a:xfrm>
            <a:off x="4151784" y="4461643"/>
            <a:ext cx="0" cy="4648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kstboks 1">
            <a:extLst>
              <a:ext uri="{FF2B5EF4-FFF2-40B4-BE49-F238E27FC236}">
                <a16:creationId xmlns:a16="http://schemas.microsoft.com/office/drawing/2014/main" id="{6B59774A-9FC0-0942-289B-EC0C5BBDB1B2}"/>
              </a:ext>
            </a:extLst>
          </p:cNvPr>
          <p:cNvSpPr txBox="1"/>
          <p:nvPr/>
        </p:nvSpPr>
        <p:spPr>
          <a:xfrm>
            <a:off x="1667026" y="4947916"/>
            <a:ext cx="13691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Sys</a:t>
            </a:r>
          </a:p>
        </p:txBody>
      </p:sp>
      <p:sp>
        <p:nvSpPr>
          <p:cNvPr id="46" name="Tekstboks 1">
            <a:extLst>
              <a:ext uri="{FF2B5EF4-FFF2-40B4-BE49-F238E27FC236}">
                <a16:creationId xmlns:a16="http://schemas.microsoft.com/office/drawing/2014/main" id="{7F1D3257-7BBB-7C2D-3881-F2740AAD583E}"/>
              </a:ext>
            </a:extLst>
          </p:cNvPr>
          <p:cNvSpPr txBox="1"/>
          <p:nvPr/>
        </p:nvSpPr>
        <p:spPr>
          <a:xfrm>
            <a:off x="3500184" y="4933628"/>
            <a:ext cx="13691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Sys</a:t>
            </a:r>
          </a:p>
        </p:txBody>
      </p:sp>
      <p:sp>
        <p:nvSpPr>
          <p:cNvPr id="47" name="Tekstboks 1">
            <a:extLst>
              <a:ext uri="{FF2B5EF4-FFF2-40B4-BE49-F238E27FC236}">
                <a16:creationId xmlns:a16="http://schemas.microsoft.com/office/drawing/2014/main" id="{1169553E-B5BF-0742-89A3-94A4C35D7525}"/>
              </a:ext>
            </a:extLst>
          </p:cNvPr>
          <p:cNvSpPr txBox="1"/>
          <p:nvPr/>
        </p:nvSpPr>
        <p:spPr>
          <a:xfrm>
            <a:off x="5423437" y="4944489"/>
            <a:ext cx="13691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Sys</a:t>
            </a:r>
          </a:p>
        </p:txBody>
      </p:sp>
      <p:sp>
        <p:nvSpPr>
          <p:cNvPr id="48" name="Tekstboks 1">
            <a:extLst>
              <a:ext uri="{FF2B5EF4-FFF2-40B4-BE49-F238E27FC236}">
                <a16:creationId xmlns:a16="http://schemas.microsoft.com/office/drawing/2014/main" id="{C0C5BB93-1B45-3FDA-05EE-D8601D3470AB}"/>
              </a:ext>
            </a:extLst>
          </p:cNvPr>
          <p:cNvSpPr txBox="1"/>
          <p:nvPr/>
        </p:nvSpPr>
        <p:spPr>
          <a:xfrm>
            <a:off x="7283650" y="4926495"/>
            <a:ext cx="13691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Sys</a:t>
            </a:r>
          </a:p>
        </p:txBody>
      </p:sp>
      <p:sp>
        <p:nvSpPr>
          <p:cNvPr id="49" name="Tekstboks 1">
            <a:extLst>
              <a:ext uri="{FF2B5EF4-FFF2-40B4-BE49-F238E27FC236}">
                <a16:creationId xmlns:a16="http://schemas.microsoft.com/office/drawing/2014/main" id="{5B75636B-18B9-8CF3-4E7D-E17421ED3ACE}"/>
              </a:ext>
            </a:extLst>
          </p:cNvPr>
          <p:cNvSpPr txBox="1"/>
          <p:nvPr/>
        </p:nvSpPr>
        <p:spPr>
          <a:xfrm>
            <a:off x="9076484" y="4919192"/>
            <a:ext cx="13691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Sys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7CDE1A48-6AA1-8821-3394-6024072959DC}"/>
              </a:ext>
            </a:extLst>
          </p:cNvPr>
          <p:cNvSpPr txBox="1"/>
          <p:nvPr/>
        </p:nvSpPr>
        <p:spPr>
          <a:xfrm>
            <a:off x="695400" y="3460063"/>
            <a:ext cx="773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Peppe</a:t>
            </a:r>
          </a:p>
          <a:p>
            <a:r>
              <a:rPr lang="da-DK" dirty="0"/>
              <a:t>Drift</a:t>
            </a:r>
          </a:p>
        </p:txBody>
      </p: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AD9DE17E-BA57-B3D7-F78C-929EB6403F6A}"/>
              </a:ext>
            </a:extLst>
          </p:cNvPr>
          <p:cNvCxnSpPr>
            <a:cxnSpLocks/>
          </p:cNvCxnSpPr>
          <p:nvPr/>
        </p:nvCxnSpPr>
        <p:spPr>
          <a:xfrm flipH="1">
            <a:off x="10362214" y="1800870"/>
            <a:ext cx="83386" cy="206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6CC9E67F-090D-2CCB-600F-46CB2AC94F4F}"/>
              </a:ext>
            </a:extLst>
          </p:cNvPr>
          <p:cNvCxnSpPr>
            <a:cxnSpLocks/>
          </p:cNvCxnSpPr>
          <p:nvPr/>
        </p:nvCxnSpPr>
        <p:spPr>
          <a:xfrm flipH="1">
            <a:off x="10272464" y="2007253"/>
            <a:ext cx="89750" cy="2289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felt 19">
            <a:extLst>
              <a:ext uri="{FF2B5EF4-FFF2-40B4-BE49-F238E27FC236}">
                <a16:creationId xmlns:a16="http://schemas.microsoft.com/office/drawing/2014/main" id="{C773D94E-3B4C-0119-880D-CAB550A27E72}"/>
              </a:ext>
            </a:extLst>
          </p:cNvPr>
          <p:cNvSpPr txBox="1"/>
          <p:nvPr/>
        </p:nvSpPr>
        <p:spPr>
          <a:xfrm>
            <a:off x="9796711" y="3483426"/>
            <a:ext cx="15826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GDPR -NIS2 –</a:t>
            </a:r>
          </a:p>
          <a:p>
            <a:r>
              <a:rPr lang="da-DK" dirty="0"/>
              <a:t>Nye foreninger</a:t>
            </a:r>
          </a:p>
          <a:p>
            <a:r>
              <a:rPr lang="da-DK" dirty="0"/>
              <a:t>Overvågning</a:t>
            </a:r>
          </a:p>
        </p:txBody>
      </p:sp>
    </p:spTree>
    <p:extLst>
      <p:ext uri="{BB962C8B-B14F-4D97-AF65-F5344CB8AC3E}">
        <p14:creationId xmlns:p14="http://schemas.microsoft.com/office/powerpoint/2010/main" val="4217832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47328" y="133190"/>
            <a:ext cx="12025336" cy="5632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da-DK"/>
            </a:defPPr>
            <a:lvl1pPr algn="ctr">
              <a:defRPr sz="2800" b="1"/>
            </a:lvl1pPr>
          </a:lstStyle>
          <a:p>
            <a:pPr algn="l"/>
            <a:r>
              <a:rPr lang="da-DK" sz="2400" dirty="0"/>
              <a:t>Direktør: 		   			Jan List</a:t>
            </a:r>
          </a:p>
          <a:p>
            <a:pPr algn="l"/>
            <a:r>
              <a:rPr lang="da-DK" sz="2400" dirty="0"/>
              <a:t>Personlig assistent:	   			</a:t>
            </a:r>
            <a:r>
              <a:rPr lang="da-DK" sz="2400"/>
              <a:t>Anita Fuchs Jørgensen </a:t>
            </a:r>
            <a:endParaRPr lang="da-DK" sz="2400" dirty="0"/>
          </a:p>
          <a:p>
            <a:pPr algn="l"/>
            <a:r>
              <a:rPr lang="da-DK" sz="2400" dirty="0"/>
              <a:t>Projekt- og IT-chef:				Johnny Rosenlund</a:t>
            </a:r>
          </a:p>
          <a:p>
            <a:pPr algn="l"/>
            <a:r>
              <a:rPr lang="da-DK" sz="2400" dirty="0"/>
              <a:t>Driftschef:					Martin Nicolaisen</a:t>
            </a:r>
          </a:p>
          <a:p>
            <a:pPr algn="l"/>
            <a:r>
              <a:rPr lang="da-DK" sz="2400" dirty="0"/>
              <a:t>System Arkitekt:				Michel Askenfeldt</a:t>
            </a:r>
            <a:endParaRPr lang="da-DK" sz="2400" dirty="0">
              <a:solidFill>
                <a:srgbClr val="FF0000"/>
              </a:solidFill>
            </a:endParaRPr>
          </a:p>
          <a:p>
            <a:pPr algn="l"/>
            <a:r>
              <a:rPr lang="da-DK" sz="2400" dirty="0"/>
              <a:t>Systemgruppen:				Michael Hansen, Lars Lundström, 								Lasse Hamann, Morten Møller,</a:t>
            </a:r>
          </a:p>
          <a:p>
            <a:pPr algn="l"/>
            <a:r>
              <a:rPr lang="da-DK" sz="2400" dirty="0"/>
              <a:t>						Mathias Vaaben.</a:t>
            </a:r>
          </a:p>
          <a:p>
            <a:pPr algn="l"/>
            <a:r>
              <a:rPr lang="da-DK" sz="2400" dirty="0"/>
              <a:t>Dagssupport:					Mathias Primdal, Jan Schmidt, Nikolaj Uldahl og 						Scarlett Mulle Høgh </a:t>
            </a:r>
            <a:endParaRPr lang="da-DK" sz="2400" dirty="0">
              <a:solidFill>
                <a:srgbClr val="FF0000"/>
              </a:solidFill>
            </a:endParaRPr>
          </a:p>
          <a:p>
            <a:pPr algn="l"/>
            <a:r>
              <a:rPr lang="da-DK" sz="2400" dirty="0"/>
              <a:t>CRM Specialist og adm. medarbejder:	Helle Munk Nielsen, Oslakk R. Thomassen</a:t>
            </a:r>
          </a:p>
          <a:p>
            <a:pPr algn="l"/>
            <a:r>
              <a:rPr lang="da-DK" sz="2400" dirty="0"/>
              <a:t>Medlemsservice:				Karin Hansen, Bo Baun Nielsen og								Mette Svendsen</a:t>
            </a:r>
          </a:p>
          <a:p>
            <a:pPr algn="l"/>
            <a:r>
              <a:rPr lang="da-DK" sz="2400" dirty="0"/>
              <a:t>Økonomiservice:				Mads Jessen og Lisbeth B. Mariegaard</a:t>
            </a:r>
          </a:p>
          <a:p>
            <a:pPr algn="l"/>
            <a:r>
              <a:rPr lang="da-DK" sz="2400" dirty="0"/>
              <a:t>Aftensupport:					10 supportere</a:t>
            </a:r>
          </a:p>
        </p:txBody>
      </p:sp>
    </p:spTree>
    <p:extLst>
      <p:ext uri="{BB962C8B-B14F-4D97-AF65-F5344CB8AC3E}">
        <p14:creationId xmlns:p14="http://schemas.microsoft.com/office/powerpoint/2010/main" val="474857421"/>
      </p:ext>
    </p:extLst>
  </p:cSld>
  <p:clrMapOvr>
    <a:masterClrMapping/>
  </p:clrMapOvr>
</p:sld>
</file>

<file path=ppt/theme/theme1.xml><?xml version="1.0" encoding="utf-8"?>
<a:theme xmlns:a="http://schemas.openxmlformats.org/drawingml/2006/main" name="ASOM-Net regnskab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6910</TotalTime>
  <Words>220</Words>
  <Application>Microsoft Office PowerPoint</Application>
  <PresentationFormat>Widescreen</PresentationFormat>
  <Paragraphs>45</Paragraphs>
  <Slides>5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Calibri</vt:lpstr>
      <vt:lpstr>ASOM-Net regnskab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Gunnar Jessen</dc:creator>
  <cp:lastModifiedBy>Anita Fuchs Jørgensen</cp:lastModifiedBy>
  <cp:revision>495</cp:revision>
  <cp:lastPrinted>2022-12-02T12:50:40Z</cp:lastPrinted>
  <dcterms:created xsi:type="dcterms:W3CDTF">2015-04-14T17:50:26Z</dcterms:created>
  <dcterms:modified xsi:type="dcterms:W3CDTF">2024-06-10T11:59:28Z</dcterms:modified>
</cp:coreProperties>
</file>